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2"/>
  </p:notesMasterIdLst>
  <p:sldIdLst>
    <p:sldId id="352" r:id="rId3"/>
    <p:sldId id="342" r:id="rId4"/>
    <p:sldId id="296" r:id="rId5"/>
    <p:sldId id="346" r:id="rId6"/>
    <p:sldId id="348" r:id="rId7"/>
    <p:sldId id="345" r:id="rId8"/>
    <p:sldId id="364" r:id="rId9"/>
    <p:sldId id="365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5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49133-01D8-4224-9F00-DC1205F4BD85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DB3D0-88E9-48CB-80AC-9C1306A895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24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27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221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394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680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043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94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954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20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4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Welcome!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097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00593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二、根据句意及所给提示填空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often hear you sing songs in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院子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.Bill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likes some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胡萝卜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chicken and fruit for dinner.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别的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want, Ms Lin?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—Nothing, thanks.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shirt is too small for me.Could you show me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.Please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numbers from one to one hundred.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46938" y="1539319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yard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52367" y="2111912"/>
            <a:ext cx="151996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carrots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37967" y="2685534"/>
            <a:ext cx="7409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else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58624" y="3795143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another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04403" y="4359423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count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2679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13468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三、用括号内所给词的适当形式填空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.Ann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(have) many interesting Chinese books at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can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(see) in the picture of the farm?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.Let 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(tell) you a story about our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(kind) of animals on the farm.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.Look!Those white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(sheep) are under the trees.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19468" y="2016915"/>
            <a:ext cx="102143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91414" y="2585530"/>
            <a:ext cx="6415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09423" y="3164137"/>
            <a:ext cx="6415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tell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61283" y="3699200"/>
            <a:ext cx="132119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kinds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12175" y="4210903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sheep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8095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726897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据图片提示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.—What’s this?</a:t>
            </a:r>
            <a:b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B:They are apples.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B:They are red.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TE7TRX20.eps" descr="id:214748679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3830" y="1218766"/>
            <a:ext cx="1643406" cy="1379453"/>
          </a:xfrm>
          <a:prstGeom prst="rect">
            <a:avLst/>
          </a:prstGeom>
        </p:spPr>
      </p:pic>
      <p:pic>
        <p:nvPicPr>
          <p:cNvPr id="7" name="TE7KR74.eps" descr="id:214748679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7648" y="2993129"/>
            <a:ext cx="2052629" cy="2083204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1821730" y="1796476"/>
            <a:ext cx="22076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key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437650" y="2955325"/>
            <a:ext cx="229582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are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85587" y="4066000"/>
            <a:ext cx="25955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colour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97710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KR75.eps" descr="id:214748680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0086" y="528652"/>
            <a:ext cx="7619397" cy="522913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728839" y="487556"/>
            <a:ext cx="216597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are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these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19812" y="3056095"/>
            <a:ext cx="3540557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white and black/black and white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77380" y="4614102"/>
            <a:ext cx="19495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many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05658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70698"/>
            <a:ext cx="11430000" cy="59758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五、补全对话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(M=Millie, J=Jill.They are classmates.)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M:Hello, Jill!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J:Oh, that’s nice!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M:No, it’s not very big.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J:Well, what’s in it?Are there any lakes?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M:Yes, there is a lake.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J:Is there a zoo?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M:No, there isn’t.But there are many birds in it, and there are lots of flowers too.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J: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M:There isn’t any shop in the park, but there are some small shops near the park.</a:t>
            </a:r>
            <a:endParaRPr lang="zh-CN" altLang="zh-CN" sz="27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78368" y="528398"/>
            <a:ext cx="5619108" cy="34532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A.But it’s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B.Is it very big?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C.What about shops?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D.And there are many trees around the lake.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E.There is a new park near my house.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63762" y="1336646"/>
            <a:ext cx="404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90650" y="1898965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37933" y="2392125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60120" y="3448401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47743" y="507171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109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056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六、阅读理解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 to the zoo.You can see many different animals in it.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23750797"/>
              </p:ext>
            </p:extLst>
          </p:nvPr>
        </p:nvGraphicFramePr>
        <p:xfrm>
          <a:off x="381000" y="1845576"/>
          <a:ext cx="114300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a cute panda.She is five years old.She is from China.She is kind to kids.She is black and white.She likes eating bamboo(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竹子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and drinking water.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a big elephant.His name is Martin.He is from India.He is ten years old.He has a long nose.He likes eating grass.He is clever.People can teach him to do something for them.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Dudu is a monkey.He is two years old.He is from Japan.He is very naughty(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淘气的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).He likes eating bananas.He lives in the tree.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 is a lion.His name is Nick.He is strong.He is nine years old.He is from Africa.He likes eating meat.He sleeps(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for more than ten hours(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every day.He is very happy in the zoo.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6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1189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colour is the panda?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A.Yellow and gray.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B.White and blue.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C.Black and white.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D.Brown and red.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help people to do something.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 panda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 elephant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lion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monkey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76570" y="371189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47743" y="3177711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944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8996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.Where does the lion come from?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A.China.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B.Japan.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C.India.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D.Africa.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does the monkey like eating?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A.Bananas.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B.Meat and grass.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C.Meat and cakes.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D.Grass and bananas.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452615" y="383140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98080" y="3105792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88212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63346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.Which is right according to the passage(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A.Martin is the name of a lion.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B.These animals are all in the zoo now.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C.The monkey sleeps for more than ten hours every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 elephant is nine years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524138" y="1483894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7045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265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70088" y="175578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36603" y="2989334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87335" y="4150314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329146"/>
              </p:ext>
            </p:extLst>
          </p:nvPr>
        </p:nvGraphicFramePr>
        <p:xfrm>
          <a:off x="458424" y="1234426"/>
          <a:ext cx="11275153" cy="545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文档" r:id="rId3" imgW="4510061" imgH="2181766" progId="Word.Document.12">
                  <p:embed/>
                </p:oleObj>
              </mc:Choice>
              <mc:Fallback>
                <p:oleObj name="文档" r:id="rId3" imgW="4510061" imgH="2181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24" y="1234426"/>
                        <a:ext cx="11275153" cy="5454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25797"/>
            <a:ext cx="591059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写短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606634" y="1590341"/>
            <a:ext cx="41601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yellow baby chickens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705969" y="3353303"/>
            <a:ext cx="29161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white rabbits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110068" y="5349747"/>
            <a:ext cx="26981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(five) red flowers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950783"/>
              </p:ext>
            </p:extLst>
          </p:nvPr>
        </p:nvGraphicFramePr>
        <p:xfrm>
          <a:off x="458424" y="520568"/>
          <a:ext cx="11275153" cy="545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文档" r:id="rId3" imgW="4510061" imgH="2181766" progId="Word.Document.12">
                  <p:embed/>
                </p:oleObj>
              </mc:Choice>
              <mc:Fallback>
                <p:oleObj name="文档" r:id="rId3" imgW="4510061" imgH="2181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24" y="520568"/>
                        <a:ext cx="11275153" cy="5454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13497" y="1148549"/>
            <a:ext cx="26164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green trees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92257" y="2901350"/>
            <a:ext cx="4150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white and black cows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92257" y="4625864"/>
            <a:ext cx="213552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white sheep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530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二、根据运算结果填写单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.Two and three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.Ten+five=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.Eight-seven=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.Two and ten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05277" y="2021956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five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49780" y="2583187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fifteen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38374" y="3123870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95904" y="3675915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twelve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1148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08278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你在农场还能看到什么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别的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用作副词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常用于修饰不定代词、疑问代词或疑问副词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也可以修饰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等词。修饰这些词时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,else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位于其后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作后置定语。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else are you going?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你还要去哪儿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taking some clothes and books,not much else.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我要带一些衣服和书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没有太多其他的东西。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66824"/>
            <a:ext cx="11430000" cy="3373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else does she need?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她还需要别的什么吗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Nothing else happened.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没有其他的事情发生。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no one else around.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周围没有其他人。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98335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did you do when you were in Beijing?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A.Where other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B.Where else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C.What other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D.What else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1982" y="16859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7048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81000" y="95092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一、找出画线部分发音不同的选项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B.p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ncil	C.n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D.m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B.n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		C.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.A.m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B.f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		C.f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.A.b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	C.pl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D.c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rrot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B.b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ttle	C.cl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ck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ctor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35313" y="21688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4" name="矩形 13"/>
          <p:cNvSpPr/>
          <p:nvPr/>
        </p:nvSpPr>
        <p:spPr>
          <a:xfrm>
            <a:off x="8379665" y="27062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5" name="矩形 14"/>
          <p:cNvSpPr/>
          <p:nvPr/>
        </p:nvSpPr>
        <p:spPr>
          <a:xfrm>
            <a:off x="8087796" y="32295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8157489" y="37703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8268683" y="43673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5473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313</TotalTime>
  <Words>580</Words>
  <Application>Microsoft Office PowerPoint</Application>
  <PresentationFormat>宽屏</PresentationFormat>
  <Paragraphs>154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2025-09-09T02:59:23Z</dcterms:modified>
</cp:coreProperties>
</file>